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81" r:id="rId3"/>
    <p:sldId id="282" r:id="rId4"/>
    <p:sldId id="283" r:id="rId5"/>
    <p:sldId id="284" r:id="rId6"/>
    <p:sldId id="285" r:id="rId7"/>
    <p:sldId id="257" r:id="rId8"/>
    <p:sldId id="259" r:id="rId9"/>
    <p:sldId id="260" r:id="rId10"/>
    <p:sldId id="261" r:id="rId11"/>
    <p:sldId id="262" r:id="rId12"/>
    <p:sldId id="27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5AEB8-6AF5-46E6-8086-5070AF7D6AF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042C6-D29E-4A95-BA0D-A9AB47E23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1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042C6-D29E-4A95-BA0D-A9AB47E23B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8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064E26D-66DB-4EF9-AA74-3FDCACE182B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BC3978-3570-4DFA-A567-B30D5ABF2EE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E26D-66DB-4EF9-AA74-3FDCACE182B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978-3570-4DFA-A567-B30D5ABF2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E26D-66DB-4EF9-AA74-3FDCACE182B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978-3570-4DFA-A567-B30D5ABF2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E26D-66DB-4EF9-AA74-3FDCACE182B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978-3570-4DFA-A567-B30D5ABF2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E26D-66DB-4EF9-AA74-3FDCACE182B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978-3570-4DFA-A567-B30D5ABF2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E26D-66DB-4EF9-AA74-3FDCACE182B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978-3570-4DFA-A567-B30D5ABF2E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E26D-66DB-4EF9-AA74-3FDCACE182B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978-3570-4DFA-A567-B30D5ABF2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E26D-66DB-4EF9-AA74-3FDCACE182B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978-3570-4DFA-A567-B30D5ABF2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E26D-66DB-4EF9-AA74-3FDCACE182B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978-3570-4DFA-A567-B30D5ABF2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E26D-66DB-4EF9-AA74-3FDCACE182B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978-3570-4DFA-A567-B30D5ABF2EE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E26D-66DB-4EF9-AA74-3FDCACE182B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978-3570-4DFA-A567-B30D5ABF2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064E26D-66DB-4EF9-AA74-3FDCACE182B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FBC3978-3570-4DFA-A567-B30D5ABF2E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BY 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SUMERA SATTAR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LECTURER HEALTH AND PHYSICAL EDUCATION.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LAHORE COLLEGE FOR WOMEN UNIVERSITY LAHORE.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572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8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599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26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07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58144" cy="15621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Helvetica Neue"/>
                <a:ea typeface="+mn-ea"/>
                <a:cs typeface="+mn-cs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Helvetica Neue"/>
                <a:ea typeface="+mn-ea"/>
                <a:cs typeface="+mn-cs"/>
              </a:rPr>
            </a:br>
            <a:r>
              <a:rPr lang="en-US" sz="3200" b="1" dirty="0">
                <a:solidFill>
                  <a:srgbClr val="C00000"/>
                </a:solidFill>
                <a:latin typeface="Helvetica Neue"/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Helvetica Neue"/>
                <a:ea typeface="+mn-ea"/>
                <a:cs typeface="+mn-cs"/>
              </a:rPr>
            </a:br>
            <a:r>
              <a:rPr lang="en-US" sz="3200" b="1" dirty="0" smtClean="0">
                <a:solidFill>
                  <a:srgbClr val="C00000"/>
                </a:solidFill>
                <a:latin typeface="Helvetica Neue"/>
                <a:ea typeface="+mn-ea"/>
                <a:cs typeface="+mn-cs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Helvetica Neue"/>
                <a:ea typeface="+mn-ea"/>
                <a:cs typeface="+mn-cs"/>
              </a:rPr>
            </a:br>
            <a:r>
              <a:rPr lang="en-US" sz="3200" b="1" dirty="0">
                <a:solidFill>
                  <a:srgbClr val="C00000"/>
                </a:solidFill>
                <a:latin typeface="Helvetica Neue"/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Helvetica Neue"/>
                <a:ea typeface="+mn-ea"/>
                <a:cs typeface="+mn-cs"/>
              </a:rPr>
            </a:br>
            <a:r>
              <a:rPr lang="en-US" sz="3200" b="1" dirty="0" smtClean="0">
                <a:solidFill>
                  <a:srgbClr val="C00000"/>
                </a:solidFill>
                <a:latin typeface="Helvetica Neue"/>
                <a:ea typeface="+mn-ea"/>
                <a:cs typeface="+mn-cs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Helvetica Neue"/>
                <a:ea typeface="+mn-ea"/>
                <a:cs typeface="+mn-cs"/>
              </a:rPr>
            </a:br>
            <a:r>
              <a:rPr lang="en-US" sz="3100" b="1" dirty="0" smtClean="0"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  <a:t>THE </a:t>
            </a:r>
            <a:r>
              <a:rPr lang="en-US" sz="3100" b="1" dirty="0"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  <a:t>CONTEXT OF THE GAMES AND THE OLYMPIC SPIRIT </a:t>
            </a:r>
            <a:r>
              <a:rPr lang="en-US" sz="1800" dirty="0">
                <a:solidFill>
                  <a:srgbClr val="3B3835"/>
                </a:solidFill>
                <a:latin typeface="Helvetica Neue"/>
                <a:ea typeface="+mn-ea"/>
                <a:cs typeface="+mn-cs"/>
              </a:rPr>
              <a:t/>
            </a:r>
            <a:br>
              <a:rPr lang="en-US" sz="1800" dirty="0">
                <a:solidFill>
                  <a:srgbClr val="3B3835"/>
                </a:solidFill>
                <a:latin typeface="Helvetica Neue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429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Today, the Olympic Games are the world's largest pageant of athletic skill and competitive spirit. They are also displays of </a:t>
            </a:r>
            <a:r>
              <a:rPr lang="en-US" dirty="0">
                <a:solidFill>
                  <a:srgbClr val="0070C0"/>
                </a:solidFill>
              </a:rPr>
              <a:t>nationalism, commerce and politics.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These </a:t>
            </a:r>
            <a:r>
              <a:rPr lang="en-US" dirty="0"/>
              <a:t>two opposing elements of the Olympics are not a modern invention.</a:t>
            </a:r>
          </a:p>
          <a:p>
            <a:r>
              <a:rPr lang="en-US" dirty="0"/>
              <a:t>The conflict between the Olympic movement's high ideals.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8654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31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339969"/>
            <a:ext cx="8229599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35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364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02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655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599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59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533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3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27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1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893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6" y="363415"/>
            <a:ext cx="82296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0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29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599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20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7" y="533400"/>
            <a:ext cx="7848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9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8663"/>
            <a:ext cx="8001000" cy="600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96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24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22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1"/>
            <a:ext cx="754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04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2" y="304800"/>
            <a:ext cx="8275478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40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33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258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</TotalTime>
  <Words>68</Words>
  <Application>Microsoft Office PowerPoint</Application>
  <PresentationFormat>On-screen Show (4:3)</PresentationFormat>
  <Paragraphs>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THE CONTEXT OF THE GAMES AND THE OLYMPIC SPIRIT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sumera sattar</dc:creator>
  <cp:lastModifiedBy>sumera sattar</cp:lastModifiedBy>
  <cp:revision>70</cp:revision>
  <dcterms:created xsi:type="dcterms:W3CDTF">2020-03-23T15:52:14Z</dcterms:created>
  <dcterms:modified xsi:type="dcterms:W3CDTF">2020-05-01T18:42:53Z</dcterms:modified>
</cp:coreProperties>
</file>